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5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3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3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302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46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2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3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8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62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FB84C-9559-4C02-9303-191D538F7618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6E1A9-75DD-4C9F-A996-B0EE02487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159004" y="825501"/>
            <a:ext cx="455599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fontAlgn="base"/>
            <a:r>
              <a:rPr lang="en-US" sz="3200" dirty="0" smtClean="0"/>
              <a:t>21</a:t>
            </a:r>
            <a:r>
              <a:rPr lang="en-US" sz="3200" dirty="0" smtClean="0"/>
              <a:t>. </a:t>
            </a:r>
            <a:r>
              <a:rPr lang="en-US" sz="3200" cap="all" dirty="0"/>
              <a:t>Wave Properties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4" y="1209202"/>
            <a:ext cx="3895423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0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5" y="1633538"/>
            <a:ext cx="226695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18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2471738"/>
            <a:ext cx="44958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1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8" y="2657475"/>
            <a:ext cx="541866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857375"/>
            <a:ext cx="58674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1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2157413"/>
            <a:ext cx="538162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3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2105025"/>
            <a:ext cx="540067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4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2671763"/>
            <a:ext cx="48863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3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2662238"/>
            <a:ext cx="55911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4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2476500"/>
            <a:ext cx="67246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183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150</Words>
  <Application>Microsoft Office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</cp:revision>
  <dcterms:created xsi:type="dcterms:W3CDTF">2015-09-01T19:35:20Z</dcterms:created>
  <dcterms:modified xsi:type="dcterms:W3CDTF">2015-09-01T19:46:28Z</dcterms:modified>
</cp:coreProperties>
</file>